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17d79be1d8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b082fcf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467ac4b1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17d2607649d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2f5e92ec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494a7737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69ffdc3f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17d1cd4e277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5c60016a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22fd0587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17d1175f403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56e6f9e9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37d8e178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56215c91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17d28445fc4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20eb5183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39348057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17d25d5ed18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7fc0d60f.jpe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4d25b44f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17d6660d61a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5f887978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78dee647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17d7fbaa9ec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37ea0677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d654e8b4e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June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June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$116,537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$500 - $1,149,737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17 building permits in June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21.43%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June 2020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$116,537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June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-16.71%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June 2020 ($139,925)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86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(60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$688,605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169.58%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($255,436)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$336,354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$1,681,770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$27,736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$277,360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$456,370.82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$26,013,137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$63,766.67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$439,291.93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$59,304,410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June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$28,412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$8,547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$4,800 - $145,000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 building permits in June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June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$28,412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June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24.51%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June 2020 ($22,819)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48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-11.11%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(54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$31,067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39.35%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($22,295)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$9,776.8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$48,884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5415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$3,548,663.12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$60,327,273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$15,978.57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$111,850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$54,671.96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$7,654,075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2884241"/>
                <a:gridCol w="1005931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ROTHSCHILD, M DAVID III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5755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KIMBRELL, MATTHEW H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$8,547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6169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282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BIERMAN, JANICE O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$10,956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5936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NODIFF, MARVIN J &amp; LINDA H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$19,056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6142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NEEL, VICTORIA NICOLE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$5,525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5802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GREEN, CHRISTOPHER &amp; BRIDGETT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5732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June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$20,380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$20,380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$16,000 - $24,760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June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June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$20,380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June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-78.20%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June 2020 ($93,482)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$72,004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-70.55%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($244,513)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$20,380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$33,466.0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$200,796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$235,376.2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$15,299,453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2077146"/>
                <a:gridCol w="951906"/>
                <a:gridCol w="1184649"/>
                <a:gridCol w="14875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WALSMAN, JOSHUA 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323 CLARA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HAMBERG, RONALD P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June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$46,366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$800 - $180,000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 building permits in June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316.67%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June 2020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$46,366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June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-97.52%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June 2020 ($1,872,042)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58.14%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(43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$105,520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-73.85%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($403,563)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$51,384.62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$668,000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$40,929.75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$491,157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$453,434.90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$13,603,047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$12,058.62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$156,762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$212,184.83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$23,340,331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June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$1,464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$892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$475 - $3,600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building permits in June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June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$1,464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June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-97.18%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June 2020 ($51,917)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$52,954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-24.99%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($70,593)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$2,454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$4,908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$40,166.67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$2,862.50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$51,449.84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$2,212,343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2007296"/>
                <a:gridCol w="951906"/>
                <a:gridCol w="1184649"/>
                <a:gridCol w="147203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REED OWENS, LACONNIE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5103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JEFFRIES, TAWANDA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5063 MINERVA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JEFFRIES, TAWANDA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5065 MINERVA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BURROUGHS, KRISTON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5182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June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$710,000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$710,000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$710,000 - $710,000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June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June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$710,000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June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6661.90%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June 2020 ($10,500)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$361,752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7938.93%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($4,500)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037650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$1,464.50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$5,858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$421,957.67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$12,658,730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$20,380.00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$116,537.06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$1,981,130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$710,000.00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$28,412.00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$198,884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$46,366.28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$1,159,157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$46,885.86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$2,344,293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$717,716.78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$431,347,786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$210,861.48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$15,603,749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$416,782.84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$86,274,047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$240,376.06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$3,846,017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$23,055.52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$484,166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$415,202.43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$68,093,198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$38,160.47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$725,049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$16,747.00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$117,229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$242,484.58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$37,100,140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$895,754.2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$3,583,017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$20,800.0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130488"/>
                <a:gridCol w="1044881"/>
                <a:gridCol w="1005931"/>
                <a:gridCol w="1184649"/>
                <a:gridCol w="217830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ALDI INC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702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June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$10,500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$10,500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$20,000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June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June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$10,500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June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-83.73%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June 2020 ($64,549)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-71.43%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$10,500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-71.95%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($37,440)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$28,223.00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$84,669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$39,025.33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$585,380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1355522"/>
                <a:gridCol w="951906"/>
                <a:gridCol w="1184649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ALLEN, HARVEY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4333 COOK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GREEN, CAROL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4154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June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$421,958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$39,500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$2,500 - $8,000,000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 building permits in June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-18.92%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June 2020 (37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$421,958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June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529.09%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June 2020 ($67,074)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218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19.13%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(183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$1,325,645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336.84%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($303,462)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June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$452,468.0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$3,619,744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$66,750.0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$487,332.6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$8,771,986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76463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$1,233,775.0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$336,820,576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$1,226,399.4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$35,565,583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$197,196.1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$58,961,627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2021-07-16T13:47:07Z</dcterms:modified>
  <cp:category/>
</cp:coreProperties>
</file>